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58" r:id="rId4"/>
    <p:sldId id="259" r:id="rId5"/>
    <p:sldId id="260" r:id="rId6"/>
    <p:sldId id="264" r:id="rId7"/>
    <p:sldId id="267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508FE4-1669-4078-B2D9-907261A1FC0B}" type="datetimeFigureOut">
              <a:rPr lang="en-US" smtClean="0"/>
              <a:pPr/>
              <a:t>5/31/2012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5E34F3-C161-4AEE-8E66-90FD26226AF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Social partnership and its role in VET in </a:t>
            </a:r>
            <a:r>
              <a:rPr lang="en-US" dirty="0" err="1" smtClean="0"/>
              <a:t>Kosova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854696" cy="2362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                                </a:t>
            </a:r>
            <a:r>
              <a:rPr lang="en-US" dirty="0" smtClean="0"/>
              <a:t>04 </a:t>
            </a:r>
            <a:r>
              <a:rPr lang="en-US" dirty="0" smtClean="0"/>
              <a:t>June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Milocer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2286001"/>
            <a:ext cx="6934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Social partnership and its role in VET in </a:t>
            </a:r>
            <a:r>
              <a:rPr lang="en-US" sz="2800" dirty="0" err="1" smtClean="0"/>
              <a:t>Kosova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partners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Kosovo Chamber of Commerce</a:t>
            </a:r>
          </a:p>
          <a:p>
            <a:r>
              <a:rPr lang="en-US" dirty="0" smtClean="0"/>
              <a:t>Chamber of artisans</a:t>
            </a:r>
          </a:p>
          <a:p>
            <a:r>
              <a:rPr lang="en-US" dirty="0" smtClean="0"/>
              <a:t>Unions</a:t>
            </a:r>
          </a:p>
          <a:p>
            <a:r>
              <a:rPr lang="en-US" dirty="0" smtClean="0"/>
              <a:t>Civil society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Law on Pre-university Education in </a:t>
            </a:r>
            <a:r>
              <a:rPr lang="en-US" dirty="0" err="1" smtClean="0"/>
              <a:t>Kosova</a:t>
            </a:r>
            <a:endParaRPr lang="en-US" dirty="0" smtClean="0"/>
          </a:p>
          <a:p>
            <a:r>
              <a:rPr lang="en-US" dirty="0" smtClean="0"/>
              <a:t>Law on Vocational education and training</a:t>
            </a:r>
          </a:p>
          <a:p>
            <a:r>
              <a:rPr lang="en-US" dirty="0" smtClean="0"/>
              <a:t>Law on adult education and training</a:t>
            </a:r>
          </a:p>
          <a:p>
            <a:r>
              <a:rPr lang="en-US" dirty="0" err="1" smtClean="0"/>
              <a:t>Kosovoa</a:t>
            </a:r>
            <a:r>
              <a:rPr lang="en-US" dirty="0" smtClean="0"/>
              <a:t> Education Strategic Plan 2011-2016</a:t>
            </a:r>
          </a:p>
          <a:p>
            <a:r>
              <a:rPr lang="en-US" dirty="0" err="1" smtClean="0"/>
              <a:t>Kosova</a:t>
            </a:r>
            <a:r>
              <a:rPr lang="en-US" dirty="0" smtClean="0"/>
              <a:t> Curriculum Framework</a:t>
            </a:r>
          </a:p>
          <a:p>
            <a:r>
              <a:rPr lang="en-US" dirty="0" smtClean="0"/>
              <a:t>Law on National Qualifications</a:t>
            </a:r>
          </a:p>
          <a:p>
            <a:r>
              <a:rPr lang="en-US" dirty="0" smtClean="0"/>
              <a:t>Kosovo National Framework</a:t>
            </a:r>
          </a:p>
          <a:p>
            <a:r>
              <a:rPr lang="en-US" dirty="0" smtClean="0"/>
              <a:t>WWW.masht-gov.net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Cooperation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Existing legislation</a:t>
            </a:r>
          </a:p>
          <a:p>
            <a:r>
              <a:rPr lang="en-US" dirty="0" smtClean="0"/>
              <a:t>Signed agreements </a:t>
            </a:r>
            <a:r>
              <a:rPr lang="en-US" dirty="0" err="1" smtClean="0"/>
              <a:t>MoUs</a:t>
            </a:r>
            <a:endParaRPr lang="en-US" dirty="0" smtClean="0"/>
          </a:p>
          <a:p>
            <a:r>
              <a:rPr lang="en-US" dirty="0" smtClean="0"/>
              <a:t>KAAP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Development of  VET policies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Development of legislation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Recommendations for VET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Development of Standards and Curricula</a:t>
            </a:r>
          </a:p>
          <a:p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Implementation of professional practice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Council for Vocational Education and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parties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sz="1600" dirty="0" smtClean="0"/>
              <a:t>Government</a:t>
            </a:r>
          </a:p>
          <a:p>
            <a:pPr>
              <a:buNone/>
            </a:pPr>
            <a:r>
              <a:rPr lang="en-US" sz="1600" dirty="0" smtClean="0"/>
              <a:t>                - Employer, and</a:t>
            </a:r>
          </a:p>
          <a:p>
            <a:pPr>
              <a:buNone/>
            </a:pPr>
            <a:r>
              <a:rPr lang="en-US" sz="1600" dirty="0" smtClean="0"/>
              <a:t>               - Unions</a:t>
            </a:r>
          </a:p>
          <a:p>
            <a:pPr>
              <a:buNone/>
            </a:pPr>
            <a:r>
              <a:rPr lang="en-US" sz="2400" dirty="0" smtClean="0"/>
              <a:t>There are (7) seven established committees</a:t>
            </a:r>
          </a:p>
          <a:p>
            <a:pPr lvl="0"/>
            <a:r>
              <a:rPr lang="en-US" sz="1600" dirty="0" smtClean="0"/>
              <a:t>VET policies and strategies</a:t>
            </a:r>
          </a:p>
          <a:p>
            <a:pPr lvl="0"/>
            <a:r>
              <a:rPr lang="en-US" sz="1600" dirty="0" smtClean="0"/>
              <a:t>Qualification standards and curriculum</a:t>
            </a:r>
          </a:p>
          <a:p>
            <a:pPr lvl="0"/>
            <a:r>
              <a:rPr lang="en-US" sz="1600" dirty="0" smtClean="0"/>
              <a:t>Teacher training</a:t>
            </a:r>
          </a:p>
          <a:p>
            <a:pPr lvl="0"/>
            <a:r>
              <a:rPr lang="en-US" sz="1600" dirty="0" smtClean="0"/>
              <a:t>Quality assurance</a:t>
            </a:r>
          </a:p>
          <a:p>
            <a:pPr lvl="0"/>
            <a:r>
              <a:rPr lang="en-US" sz="1600" dirty="0" smtClean="0"/>
              <a:t>Assessment and evaluation</a:t>
            </a:r>
          </a:p>
          <a:p>
            <a:pPr lvl="0"/>
            <a:r>
              <a:rPr lang="en-US" sz="1600" dirty="0" smtClean="0"/>
              <a:t>Labor market</a:t>
            </a:r>
          </a:p>
          <a:p>
            <a:pPr lvl="0"/>
            <a:r>
              <a:rPr lang="en-US" sz="1600" dirty="0" smtClean="0"/>
              <a:t>Career guidance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Partnership between OEK, Dortmund chamber of artisans and VET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The goal of the project is employability and self-employability</a:t>
            </a:r>
          </a:p>
          <a:p>
            <a:r>
              <a:rPr lang="en-US" sz="1600" dirty="0" smtClean="0"/>
              <a:t>The partnership project is funded by federal ministry for economic cooperation</a:t>
            </a:r>
          </a:p>
          <a:p>
            <a:endParaRPr lang="en-US" sz="1600" dirty="0" smtClean="0"/>
          </a:p>
          <a:p>
            <a:r>
              <a:rPr lang="en-US" sz="1600" dirty="0" smtClean="0"/>
              <a:t>The aim of this project is to intensify the cooperation between:</a:t>
            </a:r>
          </a:p>
          <a:p>
            <a:pPr>
              <a:buNone/>
            </a:pPr>
            <a:r>
              <a:rPr lang="en-US" sz="1600" dirty="0" smtClean="0"/>
              <a:t>    - enterprise</a:t>
            </a:r>
          </a:p>
          <a:p>
            <a:pPr>
              <a:buNone/>
            </a:pPr>
            <a:r>
              <a:rPr lang="en-US" sz="1600" dirty="0" smtClean="0"/>
              <a:t>    - Chamber of commerce and</a:t>
            </a:r>
          </a:p>
          <a:p>
            <a:pPr>
              <a:buNone/>
            </a:pPr>
            <a:r>
              <a:rPr lang="en-US" sz="1600" dirty="0" smtClean="0"/>
              <a:t>    -  Vocational school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Plans are made for</a:t>
            </a:r>
          </a:p>
          <a:p>
            <a:pPr>
              <a:buNone/>
            </a:pPr>
            <a:r>
              <a:rPr lang="en-US" sz="1600" dirty="0" smtClean="0"/>
              <a:t>Teacher training</a:t>
            </a:r>
          </a:p>
          <a:p>
            <a:pPr>
              <a:buNone/>
            </a:pPr>
            <a:r>
              <a:rPr lang="en-US" sz="1600" dirty="0" smtClean="0"/>
              <a:t>Courses for training collaborators of enterprises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implementation of existing laws</a:t>
            </a:r>
          </a:p>
          <a:p>
            <a:r>
              <a:rPr lang="en-US" dirty="0" smtClean="0"/>
              <a:t>Not functional KAAP</a:t>
            </a:r>
          </a:p>
          <a:p>
            <a:r>
              <a:rPr lang="en-US" dirty="0" smtClean="0"/>
              <a:t>Irresponsibility of school and social partners</a:t>
            </a:r>
          </a:p>
          <a:p>
            <a:r>
              <a:rPr lang="en-US" dirty="0" smtClean="0"/>
              <a:t>Budget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69033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                        </a:t>
            </a:r>
            <a:r>
              <a:rPr lang="en-US" sz="2800" dirty="0" smtClean="0"/>
              <a:t>Thank you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442</TotalTime>
  <Words>233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Social partnership and its role in VET in Kosova</vt:lpstr>
      <vt:lpstr>Slide 2</vt:lpstr>
      <vt:lpstr>Social partners  </vt:lpstr>
      <vt:lpstr>Legal Framework</vt:lpstr>
      <vt:lpstr>Cooperation mechanisms</vt:lpstr>
      <vt:lpstr>Council for Vocational Education and Training</vt:lpstr>
      <vt:lpstr>Partnership between OEK, Dortmund chamber of artisans and VET</vt:lpstr>
      <vt:lpstr>Challenges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Partneriteti social  dhe roli I tyre në AAP të Kosovës</dc:title>
  <dc:creator>Ryve.Prekorogja</dc:creator>
  <cp:lastModifiedBy>Nevena</cp:lastModifiedBy>
  <cp:revision>38</cp:revision>
  <dcterms:created xsi:type="dcterms:W3CDTF">2012-05-17T06:25:38Z</dcterms:created>
  <dcterms:modified xsi:type="dcterms:W3CDTF">2012-05-31T18:56:11Z</dcterms:modified>
</cp:coreProperties>
</file>